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72EA63A-D7B0-4480-B1A4-531C67A14B3D}">
  <a:tblStyle styleId="{672EA63A-D7B0-4480-B1A4-531C67A14B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460950" y="16252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Проект №3 “Анализ логов”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460950" y="1143162"/>
            <a:ext cx="8222100" cy="3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/>
              <a:t>Описание проекта: Проект направлен на анализ действий пользователей на различных устройствах с целью выявления основных трендов и использования этой информации для оптимизации бизнес-процессов.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544400" y="0"/>
            <a:ext cx="6744600" cy="445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/>
              <a:t>Цели проекта:</a:t>
            </a:r>
            <a:r>
              <a:rPr b="1" lang="ru" sz="4800"/>
              <a:t> 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Бизнес-задача: Определить предпочтения пользователей в использовании устройств, браузеров и реакцию на ошибки сервера с целью улучшения пользовательского опыта и увеличения конверсии.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Требования: Проанализировать и объединить данные из двух разных источников, привести к единому структурному типу с целью определения доли пользователей от общего числа, анализа действий по устройствам, выявления самых популярных браузеров и количества ошибок сервера.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реализации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 sz="1800"/>
              <a:t>Сбор данных о действиях пользователей на устройствах.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 sz="1800"/>
              <a:t>Обработка данных и создание итоговой витрины (data_mart).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 sz="1800"/>
              <a:t>Анализ данных и выявление основных трендов.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graphicFrame>
        <p:nvGraphicFramePr>
          <p:cNvPr id="81" name="Google Shape;81;p15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{672EA63A-D7B0-4480-B1A4-531C67A14B3D}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2" name="Google Shape;82;p15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Пальцы передвигают ползунок на аудиомикшере, вид сбоку" id="91" name="Google Shape;91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Используемые технологии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6"/>
          <p:cNvSpPr txBox="1"/>
          <p:nvPr>
            <p:ph idx="2" type="body"/>
          </p:nvPr>
        </p:nvSpPr>
        <p:spPr>
          <a:xfrm>
            <a:off x="4585350" y="0"/>
            <a:ext cx="4488600" cy="50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Apache Spark: Используется для обработки и анализа больших объемов данных, а также для создания витрины данных.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2000"/>
              <a:t>Python: Используется для написания скриптов анализа данных и визуализации.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2000"/>
              <a:t>Apache Airflow: Используется для планирования и запуска разработанных скриптов.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/>
              <a:t>ER-диаграмма процесса моделирования данных</a:t>
            </a:r>
            <a:endParaRPr sz="32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1448" y="0"/>
            <a:ext cx="452255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168075" y="738725"/>
            <a:ext cx="85260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Результаты разработки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i="1" sz="1600"/>
          </a:p>
        </p:txBody>
      </p:sp>
      <p:sp>
        <p:nvSpPr>
          <p:cNvPr id="106" name="Google Shape;106;p18"/>
          <p:cNvSpPr txBox="1"/>
          <p:nvPr>
            <p:ph type="title"/>
          </p:nvPr>
        </p:nvSpPr>
        <p:spPr>
          <a:xfrm>
            <a:off x="93125" y="1974500"/>
            <a:ext cx="56139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Финальная витрина следующего содержания: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168075" y="2517950"/>
            <a:ext cx="8976000" cy="26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ru" sz="1200">
                <a:solidFill>
                  <a:schemeClr val="dk2"/>
                </a:solidFill>
              </a:rPr>
              <a:t>Суррогатный ключ устройства.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ru" sz="1200">
                <a:solidFill>
                  <a:schemeClr val="dk2"/>
                </a:solidFill>
              </a:rPr>
              <a:t>Название устройства.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ru" sz="1200">
                <a:solidFill>
                  <a:schemeClr val="dk2"/>
                </a:solidFill>
              </a:rPr>
              <a:t>Количество пользователей.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ru" sz="1200">
                <a:solidFill>
                  <a:schemeClr val="dk2"/>
                </a:solidFill>
              </a:rPr>
              <a:t>Доля пользователей данного устройства от общего числа пользователей.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ru" sz="1200">
                <a:solidFill>
                  <a:schemeClr val="dk2"/>
                </a:solidFill>
              </a:rPr>
              <a:t>Количество совершенных действий для данного устройства.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ru" sz="1200">
                <a:solidFill>
                  <a:schemeClr val="dk2"/>
                </a:solidFill>
              </a:rPr>
              <a:t>Доля совершенных действий с данного устройства относительно других устройств.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ru" sz="1200">
                <a:solidFill>
                  <a:schemeClr val="dk2"/>
                </a:solidFill>
              </a:rPr>
              <a:t>Список из 5 самых популярных браузеров, используемых на данном устройстве различными пользователями, с указанием доли использования для данного браузера относительно остальных браузеров.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ru" sz="1200">
                <a:solidFill>
                  <a:schemeClr val="dk2"/>
                </a:solidFill>
              </a:rPr>
              <a:t>Количество ответов сервера, отличных от 200 на данном устройстве.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</a:pPr>
            <a:r>
              <a:rPr lang="ru" sz="1200">
                <a:solidFill>
                  <a:schemeClr val="dk2"/>
                </a:solidFill>
              </a:rPr>
              <a:t>Для каждого из ответов сервера, отличных от 200, сформировать поле, в котором будет содержаться количество ответов данного типа.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Компания молодых людей сидит на дощатом настиле, вид сверху" id="112" name="Google Shape;112;p19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/>
              <a:t>Выводы</a:t>
            </a:r>
            <a:endParaRPr b="1" sz="3000"/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Выявлены основные предпочтения пользователей в использовании устройств и браузеров.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Полученные результаты могут быть использованы для принятия решений в сфере бизнеса, маркетинга и технической поддержки.</a:t>
            </a:r>
            <a:endParaRPr sz="3000"/>
          </a:p>
        </p:txBody>
      </p:sp>
      <p:grpSp>
        <p:nvGrpSpPr>
          <p:cNvPr id="114" name="Google Shape;114;p19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15" name="Google Shape;115;p19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9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9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9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9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9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9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9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9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9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9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9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9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9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9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9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